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>
        <p:scale>
          <a:sx n="81" d="100"/>
          <a:sy n="81" d="100"/>
        </p:scale>
        <p:origin x="-48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8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7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96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39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5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1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55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7B57B67-E561-40E1-A514-69000E319E80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2BE0CDE-0285-4960-99DD-8FBA8200643D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408985" cy="1463040"/>
          </a:xfrm>
        </p:spPr>
        <p:txBody>
          <a:bodyPr/>
          <a:lstStyle/>
          <a:p>
            <a:r>
              <a:rPr lang="hu-HU" dirty="0" smtClean="0"/>
              <a:t>Gyomaendrődi Járási Hivatal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464062" y="4960137"/>
            <a:ext cx="3024553" cy="146304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Készítették</a:t>
            </a:r>
            <a:r>
              <a:rPr lang="hu-HU" sz="1600" smtClean="0"/>
              <a:t>: </a:t>
            </a:r>
            <a:endParaRPr lang="hu-HU" sz="1600" smtClean="0"/>
          </a:p>
          <a:p>
            <a:r>
              <a:rPr lang="hu-HU" sz="1600" smtClean="0"/>
              <a:t>Körösmenti</a:t>
            </a:r>
            <a:r>
              <a:rPr lang="hu-HU" sz="1600" dirty="0" smtClean="0"/>
              <a:t> </a:t>
            </a:r>
            <a:r>
              <a:rPr lang="hu-HU" sz="1600" dirty="0" err="1" smtClean="0"/>
              <a:t>Táncoslábúak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08" y="148281"/>
            <a:ext cx="6888570" cy="42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62" y="313039"/>
            <a:ext cx="5842987" cy="38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i="1" dirty="0" smtClean="0"/>
              <a:t>1889</a:t>
            </a:r>
            <a:r>
              <a:rPr lang="hu-HU" sz="2000" dirty="0" smtClean="0"/>
              <a:t>-ben épült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klasszicista stílusú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v</a:t>
            </a:r>
            <a:r>
              <a:rPr lang="hu-HU" sz="2000" dirty="0" smtClean="0"/>
              <a:t>árosháza </a:t>
            </a:r>
            <a:r>
              <a:rPr lang="hu-HU" sz="2000" dirty="0"/>
              <a:t>épülete </a:t>
            </a:r>
            <a:r>
              <a:rPr lang="hu-HU" sz="2000" dirty="0" smtClean="0"/>
              <a:t>volt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2013</a:t>
            </a:r>
            <a:r>
              <a:rPr lang="hu-HU" sz="2000" dirty="0"/>
              <a:t>. január </a:t>
            </a:r>
            <a:r>
              <a:rPr lang="hu-HU" sz="2000" dirty="0" smtClean="0"/>
              <a:t>2-től </a:t>
            </a:r>
            <a:r>
              <a:rPr lang="hu-HU" sz="2000" dirty="0"/>
              <a:t>a J</a:t>
            </a:r>
            <a:r>
              <a:rPr lang="hu-HU" sz="2000" dirty="0" smtClean="0"/>
              <a:t>árási Hivatal épülete</a:t>
            </a:r>
            <a:endParaRPr lang="hu-HU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illetékességi </a:t>
            </a:r>
            <a:r>
              <a:rPr lang="hu-HU" sz="2000" dirty="0"/>
              <a:t>területe 5 településre terjed </a:t>
            </a:r>
            <a:r>
              <a:rPr lang="hu-HU" sz="2000" dirty="0" smtClean="0"/>
              <a:t>ki </a:t>
            </a:r>
            <a:endParaRPr lang="hu-HU" sz="1200" i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200" i="1" dirty="0"/>
              <a:t> </a:t>
            </a:r>
            <a:r>
              <a:rPr lang="hu-HU" sz="1200" i="1" dirty="0" smtClean="0"/>
              <a:t>  (Csárdaszállás, Hunya,Ecsegfalva, Gyomaendrőd, Dévaványa)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s</a:t>
            </a:r>
            <a:r>
              <a:rPr lang="hu-HU" sz="2000" dirty="0" smtClean="0"/>
              <a:t>zékhelye: Gyomaendrőd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 err="1"/>
              <a:t>RSzSz</a:t>
            </a:r>
            <a:r>
              <a:rPr lang="hu-HU" sz="2000" dirty="0"/>
              <a:t> és a NAV kihelyezett </a:t>
            </a:r>
            <a:r>
              <a:rPr lang="hu-HU" sz="2000" dirty="0" smtClean="0"/>
              <a:t>ügyfélszolgálatai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/>
              <a:t> </a:t>
            </a:r>
            <a:r>
              <a:rPr lang="hu-HU" sz="2000" dirty="0" smtClean="0"/>
              <a:t>  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68" y="507651"/>
            <a:ext cx="4625621" cy="30722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91" y="3357153"/>
            <a:ext cx="4625621" cy="30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Osztályai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Kormányablak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Földhivatali osztály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/>
              <a:t>Foglalkoztatási </a:t>
            </a:r>
            <a:r>
              <a:rPr lang="hu-HU" dirty="0" smtClean="0"/>
              <a:t>osztály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Hatósági és Gyámügyi osztály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Állategészségügyi osztály</a:t>
            </a:r>
          </a:p>
          <a:p>
            <a:pPr algn="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Élelmiszerlánc-biztonsági osztály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7" y="2011678"/>
            <a:ext cx="5152931" cy="3422469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rot="16200000" flipH="1">
            <a:off x="248194" y="1345474"/>
            <a:ext cx="1031966" cy="13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áromszög 8"/>
          <p:cNvSpPr/>
          <p:nvPr/>
        </p:nvSpPr>
        <p:spPr>
          <a:xfrm>
            <a:off x="600891" y="666206"/>
            <a:ext cx="326572" cy="117565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3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Kormányablak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Gépjármű ügyintézés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Vezetői </a:t>
            </a:r>
            <a:r>
              <a:rPr lang="hu-HU" dirty="0"/>
              <a:t>engedély </a:t>
            </a:r>
            <a:endParaRPr lang="hu-HU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Ügyfélkapu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Útlevél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Személyazonosító </a:t>
            </a:r>
            <a:r>
              <a:rPr lang="hu-HU" dirty="0"/>
              <a:t>igazolvány </a:t>
            </a:r>
            <a:endParaRPr lang="hu-HU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Lakóhely </a:t>
            </a:r>
            <a:r>
              <a:rPr lang="hu-HU" dirty="0"/>
              <a:t>és tartózkodási hely </a:t>
            </a:r>
            <a:endParaRPr lang="hu-HU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Egyéni </a:t>
            </a:r>
            <a:r>
              <a:rPr lang="hu-HU" dirty="0"/>
              <a:t>vállalkozói igazolvány </a:t>
            </a:r>
            <a:endParaRPr lang="hu-HU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Mozgáskorlátozottak </a:t>
            </a:r>
            <a:r>
              <a:rPr lang="hu-HU" dirty="0"/>
              <a:t>parkolási </a:t>
            </a:r>
            <a:r>
              <a:rPr lang="hu-HU" dirty="0" smtClean="0"/>
              <a:t>igazolvány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91" y="649204"/>
            <a:ext cx="3798711" cy="29983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79" y="2148377"/>
            <a:ext cx="3092852" cy="422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Földhivatali osztály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Földhasználati </a:t>
            </a:r>
            <a:r>
              <a:rPr lang="hu-HU" sz="2000" dirty="0"/>
              <a:t>nyilvántartási ügyek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Földmérés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Földminősítés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Földvédelmi eljárás</a:t>
            </a:r>
            <a:endParaRPr lang="hu-HU" sz="1600" i="1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Ingatlan-nyilvántartási </a:t>
            </a:r>
            <a:r>
              <a:rPr lang="hu-HU" sz="2000" dirty="0"/>
              <a:t>ügyek intézése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Iratmásolat </a:t>
            </a:r>
            <a:r>
              <a:rPr lang="hu-HU" sz="2000" dirty="0"/>
              <a:t>kiadás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Parlagfű </a:t>
            </a:r>
            <a:r>
              <a:rPr lang="hu-HU" sz="2000" dirty="0"/>
              <a:t>elleni </a:t>
            </a:r>
            <a:r>
              <a:rPr lang="hu-HU" sz="2000" dirty="0" smtClean="0"/>
              <a:t>védekezés                                                        (kép: </a:t>
            </a:r>
            <a:r>
              <a:rPr lang="hu-HU" sz="2000" dirty="0" err="1" smtClean="0"/>
              <a:t>gyomaendrod.com</a:t>
            </a:r>
            <a:r>
              <a:rPr lang="hu-HU" sz="2000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/>
              <a:t>5500 Gyomaendrőd, Kossuth u. </a:t>
            </a:r>
            <a:r>
              <a:rPr lang="hu-HU" sz="2800" b="1" dirty="0" smtClean="0"/>
              <a:t>45.</a:t>
            </a:r>
            <a:endParaRPr lang="hu-H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84" y="1524001"/>
            <a:ext cx="4761162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Foglalkoztatási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Álláskeresési </a:t>
            </a:r>
            <a:r>
              <a:rPr lang="hu-HU" dirty="0"/>
              <a:t>ellátások </a:t>
            </a: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Hatósági bizonyítványok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Képzési támogatás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Mobilitási támogatások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Munkaerő-piaci </a:t>
            </a:r>
            <a:r>
              <a:rPr lang="hu-HU" dirty="0"/>
              <a:t>programok </a:t>
            </a:r>
            <a:r>
              <a:rPr lang="hu-HU" dirty="0" smtClean="0"/>
              <a:t>támogatása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Munkahelymegőrzés támogatása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Közérdekű </a:t>
            </a:r>
            <a:r>
              <a:rPr lang="hu-HU" dirty="0"/>
              <a:t>munka </a:t>
            </a:r>
            <a:r>
              <a:rPr lang="hu-HU" dirty="0" smtClean="0"/>
              <a:t>végrehajtása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Munkaerőigény bejelentés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69" y="2834640"/>
            <a:ext cx="5021990" cy="33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és Gyámügyi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Pénzbeli ellátások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Gyermekvédelmi </a:t>
            </a:r>
            <a:r>
              <a:rPr lang="hu-HU" dirty="0"/>
              <a:t>gondoskodás keretébe tartozó hatósági </a:t>
            </a:r>
            <a:endParaRPr lang="hu-HU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/>
              <a:t> </a:t>
            </a:r>
            <a:r>
              <a:rPr lang="hu-HU" dirty="0" smtClean="0"/>
              <a:t> intézkedések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Családi jogállás rendezése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Terhességét eltitkoló válsághelyzetben lévő várandós anya segítése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Örökbefogadás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Szülői felügyelet, kapcsolattartás, kiskorú személyek vagyoni érdekvédelme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Gyámsági, gondnoksági ügyek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5" y="822566"/>
            <a:ext cx="3845169" cy="32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Állategészségügyi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Állatszállító jármű engedélyezése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Tojótyúk </a:t>
            </a:r>
            <a:r>
              <a:rPr lang="hu-HU" sz="2400" dirty="0"/>
              <a:t>tartó telepek nyilvántartásba vétele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Vadbegyűjtő </a:t>
            </a:r>
            <a:r>
              <a:rPr lang="hu-HU" sz="2400" dirty="0"/>
              <a:t>helyek nyilvántartásba vétele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Import </a:t>
            </a:r>
            <a:r>
              <a:rPr lang="hu-HU" sz="2400" dirty="0"/>
              <a:t>gazdasági haszonállatok beszállításának engedélyezése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Kedvtelésből </a:t>
            </a:r>
            <a:r>
              <a:rPr lang="hu-HU" sz="2400" dirty="0"/>
              <a:t>tartott állatok kereskedelmi célú mozgásának engedélyezése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Állattartó </a:t>
            </a:r>
            <a:r>
              <a:rPr lang="hu-HU" sz="2400" dirty="0"/>
              <a:t>telepek működésével kapcsolatos hatósági </a:t>
            </a:r>
            <a:r>
              <a:rPr lang="hu-HU" sz="2400" dirty="0" smtClean="0"/>
              <a:t>igazolások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554169"/>
            <a:ext cx="4315097" cy="28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Élelmiszerlánc-biztonsági </a:t>
            </a:r>
            <a:r>
              <a:rPr lang="hu-HU" dirty="0" smtClean="0"/>
              <a:t>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Kereskedelmi </a:t>
            </a:r>
            <a:r>
              <a:rPr lang="hu-HU" sz="2400" dirty="0"/>
              <a:t>tevékenység keretében történő élelmiszer előállítás bejelentése </a:t>
            </a:r>
            <a:endParaRPr lang="hu-HU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Nem </a:t>
            </a:r>
            <a:r>
              <a:rPr lang="hu-HU" sz="2400" dirty="0"/>
              <a:t>állati eredetű alapanyagból készült élelmiszer előállító tevékenység bejelentése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Élelmiszer kistermelői tevékenység bejelentése, nyilvántartásba vétele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Élelmiszerszállító </a:t>
            </a:r>
            <a:r>
              <a:rPr lang="hu-HU" sz="2400" dirty="0"/>
              <a:t>jármű alkalmasságának hatósági igazolása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Levágott/kényszervágott </a:t>
            </a:r>
            <a:r>
              <a:rPr lang="hu-HU" sz="2400" dirty="0"/>
              <a:t>állat húsának fogyaszthatósági döntése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Elejtett vad </a:t>
            </a:r>
            <a:r>
              <a:rPr lang="hu-HU" sz="2400" dirty="0" smtClean="0"/>
              <a:t>húsvizsgálata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715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</TotalTime>
  <Words>247</Words>
  <Application>Microsoft Office PowerPoint</Application>
  <PresentationFormat>Egyéni</PresentationFormat>
  <Paragraphs>71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Integrál</vt:lpstr>
      <vt:lpstr>Gyomaendrődi Járási Hivatal</vt:lpstr>
      <vt:lpstr>Az Épület története</vt:lpstr>
      <vt:lpstr>Osztályai</vt:lpstr>
      <vt:lpstr>Kormányablak</vt:lpstr>
      <vt:lpstr>Földhivatali osztály   </vt:lpstr>
      <vt:lpstr>Foglalkoztatási osztály</vt:lpstr>
      <vt:lpstr>Hatósági és Gyámügyi Osztály</vt:lpstr>
      <vt:lpstr>Állategészségügyi osztály</vt:lpstr>
      <vt:lpstr>Élelmiszerlánc-biztonsági osztály</vt:lpstr>
      <vt:lpstr>Köszönjük a figyelmet!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Gyomaendrődi Járási Hivatal</dc:title>
  <dc:creator>Windows-felhasználó</dc:creator>
  <cp:lastModifiedBy>tanulo-04</cp:lastModifiedBy>
  <cp:revision>22</cp:revision>
  <cp:lastPrinted>2017-05-15T13:03:18Z</cp:lastPrinted>
  <dcterms:created xsi:type="dcterms:W3CDTF">2017-05-14T14:25:07Z</dcterms:created>
  <dcterms:modified xsi:type="dcterms:W3CDTF">2017-05-15T13:03:56Z</dcterms:modified>
</cp:coreProperties>
</file>