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575C-3464-435E-ADBB-FAF09613E986}" type="datetimeFigureOut">
              <a:rPr lang="hu-HU" smtClean="0"/>
              <a:pPr/>
              <a:t>2017.05.15.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3EC2-25E5-4A0D-AC45-319D568656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A Gyomaendrődi Városháza </a:t>
            </a:r>
            <a:r>
              <a:rPr lang="hu-HU" dirty="0" smtClean="0"/>
              <a:t>bemutatása</a:t>
            </a:r>
            <a:br>
              <a:rPr lang="hu-HU" dirty="0" smtClean="0"/>
            </a:br>
            <a:r>
              <a:rPr lang="hu-HU" dirty="0" smtClean="0"/>
              <a:t>ahogyan a Leszármazottak látták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Ahol fontos döntések születnek!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Tartalom helye 3" descr="Döntés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Bizottsági ülések nem kerekasztala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Tartalom helye 3" descr="Kisebb t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92D050"/>
                </a:solidFill>
              </a:rPr>
              <a:t>Polgármester Úr birodalma</a:t>
            </a:r>
            <a:endParaRPr lang="hu-HU" dirty="0">
              <a:solidFill>
                <a:srgbClr val="92D050"/>
              </a:solidFill>
            </a:endParaRPr>
          </a:p>
        </p:txBody>
      </p:sp>
      <p:pic>
        <p:nvPicPr>
          <p:cNvPr id="4" name="Tartalom helye 3" descr="polgárme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Hátsóbejárat a város első házába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Tartalom helye 3" descr="Városháza hátsó b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800200"/>
          </a:xfrm>
        </p:spPr>
        <p:txBody>
          <a:bodyPr/>
          <a:lstStyle/>
          <a:p>
            <a:r>
              <a:rPr lang="hu-HU" dirty="0" smtClean="0"/>
              <a:t>Köszönjük a figyelmet!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816424"/>
          </a:xfrm>
          <a:solidFill>
            <a:srgbClr val="FF0000"/>
          </a:solidFill>
        </p:spPr>
        <p:txBody>
          <a:bodyPr/>
          <a:lstStyle/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Köszönjük a figyelmet!</a:t>
            </a:r>
          </a:p>
          <a:p>
            <a:pPr algn="ctr">
              <a:buNone/>
            </a:pPr>
            <a:r>
              <a:rPr lang="hu-HU" dirty="0" smtClean="0">
                <a:sym typeface="Wingdings" pitchFamily="2" charset="2"/>
              </a:rPr>
              <a:t>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dirty="0">
                <a:solidFill>
                  <a:srgbClr val="00B050"/>
                </a:solidFill>
              </a:rPr>
              <a:t>V</a:t>
            </a:r>
            <a:r>
              <a:rPr lang="hu-HU" dirty="0" smtClean="0">
                <a:solidFill>
                  <a:srgbClr val="00B050"/>
                </a:solidFill>
              </a:rPr>
              <a:t>irágok fogadják az idelátogatókat!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4" name="Tartalom helye 3" descr="Virág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12775"/>
            <a:ext cx="4104456" cy="52884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Városunk címere</a:t>
            </a:r>
            <a:endParaRPr lang="hu-HU" dirty="0">
              <a:solidFill>
                <a:srgbClr val="FFC000"/>
              </a:solidFill>
            </a:endParaRPr>
          </a:p>
        </p:txBody>
      </p:sp>
      <p:pic>
        <p:nvPicPr>
          <p:cNvPr id="4" name="Tartalom helye 3" descr="Gyomaendrőd cím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12775"/>
            <a:ext cx="3600400" cy="5346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92D050"/>
                </a:solidFill>
              </a:rPr>
              <a:t>Tisztelet a Hősöknek…</a:t>
            </a:r>
            <a:endParaRPr lang="hu-HU" dirty="0">
              <a:solidFill>
                <a:srgbClr val="92D050"/>
              </a:solidFill>
            </a:endParaRPr>
          </a:p>
        </p:txBody>
      </p:sp>
      <p:pic>
        <p:nvPicPr>
          <p:cNvPr id="4" name="Tartalom helye 3" descr="Világhábor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68759"/>
            <a:ext cx="4104456" cy="532859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A Városháza főbejárata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Tartalom helye 3" descr="Főbejár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A Városháza  belső „térképe”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Tartalom helye 3" descr="Osztály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F0"/>
                </a:solidFill>
              </a:rPr>
              <a:t>Mindent az ügyfelekért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4" name="Tartalom helye 3" descr="Az ügyfelek érdekéb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Csendélet a Határ Győző Városi Könyvtárban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Tartalom helye 3" descr="Könyvtáru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„Leszármazottak” kissé megszeppenve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4" name="Tartalom helye 3" descr="Leszármazott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67</Words>
  <Application>Microsoft Office PowerPoint</Application>
  <PresentationFormat>Diavetítés a képernyőre (4:3 oldalarány)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A Gyomaendrődi Városháza bemutatása ahogyan a Leszármazottak látták</vt:lpstr>
      <vt:lpstr> Virágok fogadják az idelátogatókat!</vt:lpstr>
      <vt:lpstr>Városunk címere</vt:lpstr>
      <vt:lpstr>Tisztelet a Hősöknek…</vt:lpstr>
      <vt:lpstr>A Városháza főbejárata</vt:lpstr>
      <vt:lpstr>A Városháza  belső „térképe”</vt:lpstr>
      <vt:lpstr>Mindent az ügyfelekért</vt:lpstr>
      <vt:lpstr>Csendélet a Határ Győző Városi Könyvtárban</vt:lpstr>
      <vt:lpstr>„Leszármazottak” kissé megszeppenve</vt:lpstr>
      <vt:lpstr>Ahol fontos döntések születnek!</vt:lpstr>
      <vt:lpstr>Bizottsági ülések nem kerekasztala</vt:lpstr>
      <vt:lpstr>Polgármester Úr birodalma</vt:lpstr>
      <vt:lpstr>Hátsóbejárat a város első házába</vt:lpstr>
      <vt:lpstr>Köszönjük a figyelmet!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Kis Bálint Iskola</dc:creator>
  <cp:lastModifiedBy>Kis Bálint Iskola</cp:lastModifiedBy>
  <cp:revision>10</cp:revision>
  <dcterms:created xsi:type="dcterms:W3CDTF">2017-05-14T14:13:08Z</dcterms:created>
  <dcterms:modified xsi:type="dcterms:W3CDTF">2017-05-15T11:56:09Z</dcterms:modified>
</cp:coreProperties>
</file>