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66" r:id="rId5"/>
    <p:sldId id="270" r:id="rId6"/>
    <p:sldId id="271" r:id="rId7"/>
    <p:sldId id="259" r:id="rId8"/>
    <p:sldId id="260" r:id="rId9"/>
    <p:sldId id="261" r:id="rId10"/>
    <p:sldId id="262" r:id="rId11"/>
    <p:sldId id="264" r:id="rId12"/>
    <p:sldId id="263" r:id="rId13"/>
    <p:sldId id="269" r:id="rId14"/>
    <p:sldId id="272" r:id="rId15"/>
    <p:sldId id="268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ím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6" name="Dátum hely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2" name="Élőláb hely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5" name="Dia számának hely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ím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7" name="Tartalom hely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zöveg hely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11" name="Élőláb hely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ím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ím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5" name="Szöveg hely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8" name="Tartalom hely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ím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2" name="Dátum hely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24" name="Élőláb hely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29" name="Élőláb hely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ép hely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1" name="Dia számának hely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Cím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6" name="Szöveg hely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zöveg hely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1" name="Dátum hely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081AC4-836C-4EFC-9E75-A23D4E62D2CB}" type="datetimeFigureOut">
              <a:rPr lang="hu-HU" smtClean="0"/>
              <a:t>2017.05.10.</a:t>
            </a:fld>
            <a:endParaRPr lang="hu-HU"/>
          </a:p>
        </p:txBody>
      </p:sp>
      <p:sp>
        <p:nvSpPr>
          <p:cNvPr id="28" name="Élőláb hely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AA7EDAB-E814-4207-98E8-E774CAB5DC03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Cím hely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560404"/>
            <a:ext cx="3456384" cy="3096344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Vidovszky</a:t>
            </a:r>
            <a:r>
              <a:rPr lang="hu-HU" dirty="0" smtClean="0"/>
              <a:t> Béla Helytörténeti Gyűjtemény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620688"/>
            <a:ext cx="4155926" cy="5541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971600" y="4797152"/>
            <a:ext cx="3024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 smtClean="0"/>
              <a:t>Készítette: Körös körül 6. osztály</a:t>
            </a:r>
            <a:br>
              <a:rPr lang="hu-HU" sz="2000" dirty="0" smtClean="0"/>
            </a:br>
            <a:r>
              <a:rPr lang="hu-HU" sz="2000" dirty="0" smtClean="0"/>
              <a:t>Gyomaendrődi Kis Bálint Általános Iskola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248783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636" y="1052736"/>
            <a:ext cx="6432715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4310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80728"/>
            <a:ext cx="6264696" cy="469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50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Illéssy</a:t>
            </a:r>
            <a:r>
              <a:rPr lang="hu-HU" dirty="0" smtClean="0"/>
              <a:t> Péter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Gyoma, 1902. június 25. – 1962. június 5. </a:t>
            </a:r>
          </a:p>
          <a:p>
            <a:r>
              <a:rPr lang="hu-HU" dirty="0" smtClean="0"/>
              <a:t>Grafikus- és festőművész.</a:t>
            </a:r>
          </a:p>
          <a:p>
            <a:r>
              <a:rPr lang="hu-HU" dirty="0" smtClean="0"/>
              <a:t>Részt vett a népfőiskolai mozgalomban.</a:t>
            </a:r>
          </a:p>
          <a:p>
            <a:r>
              <a:rPr lang="hu-HU" dirty="0" smtClean="0"/>
              <a:t>A képtár anyagában több mint 400 </a:t>
            </a:r>
            <a:r>
              <a:rPr lang="hu-HU" dirty="0" err="1" smtClean="0"/>
              <a:t>Illéssy</a:t>
            </a:r>
            <a:r>
              <a:rPr lang="hu-HU" dirty="0" smtClean="0"/>
              <a:t> vázlatot, tanulmányt, grafikát, tempera és akvarell képet őriznek.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341584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49" y="1248212"/>
            <a:ext cx="3219822" cy="429309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87" y="1220758"/>
            <a:ext cx="3258417" cy="434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058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Holló László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Kiskunfélegyháza, 1887. március 6. – Debrecen, 1976. augusztus 14.</a:t>
            </a:r>
          </a:p>
          <a:p>
            <a:r>
              <a:rPr lang="hu-HU" dirty="0" smtClean="0"/>
              <a:t>Festőművész.</a:t>
            </a:r>
          </a:p>
          <a:p>
            <a:r>
              <a:rPr lang="hu-HU" dirty="0" smtClean="0"/>
              <a:t>Bibliai és történelmi témákat kedvelt.</a:t>
            </a:r>
          </a:p>
          <a:p>
            <a:r>
              <a:rPr lang="hu-HU" dirty="0" smtClean="0"/>
              <a:t>Debrecenben emlékmúzeuma alakult 1986-ban.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263003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124744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2050" name="Picture 2" descr="F:\városi_vetélkedő\SDC134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39044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660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Vidovszky</a:t>
            </a:r>
            <a:r>
              <a:rPr lang="hu-HU" dirty="0" smtClean="0"/>
              <a:t> Béla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4800" y="1988840"/>
            <a:ext cx="8686800" cy="4091285"/>
          </a:xfrm>
        </p:spPr>
        <p:txBody>
          <a:bodyPr>
            <a:normAutofit/>
          </a:bodyPr>
          <a:lstStyle/>
          <a:p>
            <a:r>
              <a:rPr lang="hu-HU" dirty="0" smtClean="0"/>
              <a:t>Gyoma, 1883. július 2. – Budapest, 1973. február 6.</a:t>
            </a:r>
          </a:p>
          <a:p>
            <a:r>
              <a:rPr lang="hu-HU" dirty="0" smtClean="0"/>
              <a:t>Festőművész volt</a:t>
            </a:r>
          </a:p>
          <a:p>
            <a:r>
              <a:rPr lang="hu-HU" dirty="0" smtClean="0"/>
              <a:t>Közel kétezer képet festett, ezekből húsz a Magyar Nemzeti Galériában, öt az Országházban található</a:t>
            </a:r>
            <a:r>
              <a:rPr lang="hu-HU" dirty="0" smtClean="0"/>
              <a:t>.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853543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pic>
        <p:nvPicPr>
          <p:cNvPr id="3074" name="Picture 2" descr="F:\városi_vetélkedő\SDC134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908720"/>
            <a:ext cx="6480720" cy="486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3638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96752"/>
            <a:ext cx="6300192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4373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2756"/>
            <a:ext cx="5832648" cy="43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61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Pásztor János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Gyoma, 1881. január 29. – Budapest, 1945. január 7</a:t>
            </a:r>
            <a:r>
              <a:rPr lang="hu-HU" dirty="0" smtClean="0"/>
              <a:t>.</a:t>
            </a:r>
          </a:p>
          <a:p>
            <a:r>
              <a:rPr lang="hu-HU" dirty="0" smtClean="0"/>
              <a:t>Hódmezővásárhelyen nevelkedett.</a:t>
            </a:r>
            <a:endParaRPr lang="hu-HU" dirty="0" smtClean="0"/>
          </a:p>
          <a:p>
            <a:r>
              <a:rPr lang="hu-HU" dirty="0" smtClean="0"/>
              <a:t>Szobrászművész volt</a:t>
            </a:r>
            <a:r>
              <a:rPr lang="hu-HU" dirty="0" smtClean="0"/>
              <a:t>.</a:t>
            </a:r>
          </a:p>
          <a:p>
            <a:r>
              <a:rPr lang="hu-HU" dirty="0" smtClean="0"/>
              <a:t>Ösztöndíjjal Párizsban tanult.</a:t>
            </a:r>
          </a:p>
          <a:p>
            <a:r>
              <a:rPr lang="hu-HU" dirty="0" smtClean="0"/>
              <a:t>Köztéri szobrai találhatóak Budapesten, Szegeden, Székesfehérváron, Hódmezővásárhelyen.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80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városi_vetélkedő\SDC13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1560"/>
            <a:ext cx="6264696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88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Corini</a:t>
            </a:r>
            <a:r>
              <a:rPr lang="hu-HU" dirty="0" smtClean="0"/>
              <a:t> Margit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1897, Kolozsvár - 1982, Gyoma</a:t>
            </a:r>
          </a:p>
          <a:p>
            <a:r>
              <a:rPr lang="hu-HU" dirty="0" smtClean="0"/>
              <a:t>Festőművész volt</a:t>
            </a:r>
            <a:r>
              <a:rPr lang="hu-HU" dirty="0" smtClean="0"/>
              <a:t>.</a:t>
            </a:r>
          </a:p>
          <a:p>
            <a:r>
              <a:rPr lang="hu-HU" dirty="0" smtClean="0"/>
              <a:t>Eredeti neve: </a:t>
            </a:r>
            <a:r>
              <a:rPr lang="hu-HU" dirty="0" err="1" smtClean="0"/>
              <a:t>Sóváry</a:t>
            </a:r>
            <a:r>
              <a:rPr lang="hu-HU" dirty="0" smtClean="0"/>
              <a:t>.</a:t>
            </a:r>
          </a:p>
          <a:p>
            <a:r>
              <a:rPr lang="hu-HU" dirty="0" smtClean="0"/>
              <a:t>Tizenöt évig Párizsban élt. </a:t>
            </a:r>
          </a:p>
          <a:p>
            <a:r>
              <a:rPr lang="hu-HU" dirty="0" smtClean="0"/>
              <a:t>Az éjszaka festőjének is nevezték.</a:t>
            </a:r>
          </a:p>
          <a:p>
            <a:r>
              <a:rPr lang="hu-HU" dirty="0" smtClean="0"/>
              <a:t>Képein megjelenik a piros szín.</a:t>
            </a:r>
          </a:p>
          <a:p>
            <a:r>
              <a:rPr lang="hu-HU" dirty="0" smtClean="0"/>
              <a:t>1952-ben telepítették Gyomára.</a:t>
            </a:r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50589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úra">
  <a:themeElements>
    <a:clrScheme name="Túr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úr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úr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105</TotalTime>
  <Words>197</Words>
  <Application>Microsoft Office PowerPoint</Application>
  <PresentationFormat>Diavetítés a képernyőre (4:3 oldalarány)</PresentationFormat>
  <Paragraphs>32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6" baseType="lpstr">
      <vt:lpstr>Túra</vt:lpstr>
      <vt:lpstr>Vidovszky Béla Helytörténeti Gyűjtemény</vt:lpstr>
      <vt:lpstr> </vt:lpstr>
      <vt:lpstr>Vidovszky Béla</vt:lpstr>
      <vt:lpstr> </vt:lpstr>
      <vt:lpstr>PowerPoint bemutató</vt:lpstr>
      <vt:lpstr>PowerPoint bemutató</vt:lpstr>
      <vt:lpstr>Pásztor János</vt:lpstr>
      <vt:lpstr>PowerPoint bemutató</vt:lpstr>
      <vt:lpstr>Corini Margit</vt:lpstr>
      <vt:lpstr>PowerPoint bemutató</vt:lpstr>
      <vt:lpstr>PowerPoint bemutató</vt:lpstr>
      <vt:lpstr>Illéssy Péter</vt:lpstr>
      <vt:lpstr>PowerPoint bemutató</vt:lpstr>
      <vt:lpstr>Holló László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Vidovszky Béla Helytörténeti Gyűjtemény</dc:title>
  <dc:creator>F-01</dc:creator>
  <cp:lastModifiedBy>F-01</cp:lastModifiedBy>
  <cp:revision>13</cp:revision>
  <dcterms:created xsi:type="dcterms:W3CDTF">2017-04-27T10:03:05Z</dcterms:created>
  <dcterms:modified xsi:type="dcterms:W3CDTF">2017-05-10T13:15:30Z</dcterms:modified>
</cp:coreProperties>
</file>