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LEglbB1HbYPetAXH14jCVA==" hashData="JVxb2xLbZk+fxhC9K+5vgj+DD+g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67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30A90-BD03-4EED-8031-4E5BAA3AACA8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EBD87-76D4-4467-84C3-01D6EFBA635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3195786"/>
          </a:xfrm>
        </p:spPr>
        <p:txBody>
          <a:bodyPr/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GYOMAENDRŐDI MADARAK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04856" cy="2495128"/>
          </a:xfrm>
        </p:spPr>
        <p:txBody>
          <a:bodyPr/>
          <a:lstStyle/>
          <a:p>
            <a:r>
              <a:rPr lang="hu-HU" dirty="0" smtClean="0"/>
              <a:t>szerző: BALOG LAJOS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 descr="fejlec_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476672"/>
            <a:ext cx="3138112" cy="1656184"/>
          </a:xfrm>
          <a:prstGeom prst="rect">
            <a:avLst/>
          </a:prstGeom>
        </p:spPr>
      </p:pic>
      <p:pic>
        <p:nvPicPr>
          <p:cNvPr id="5" name="Kép 4" descr="lablec_cm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581128"/>
            <a:ext cx="7704856" cy="17281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arátcinege2 1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36563"/>
            <a:ext cx="9144000" cy="598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úbosbanka 012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43125" y="0"/>
            <a:ext cx="4856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úbosbanka 030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3913" y="0"/>
            <a:ext cx="4956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an zug-3 048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2800" y="0"/>
            <a:ext cx="7518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00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7213" y="0"/>
            <a:ext cx="5489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akusz 057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0325"/>
            <a:ext cx="9144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akusz 134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alualja3 1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5575" y="0"/>
            <a:ext cx="8832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ekete  gólya 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2288" y="0"/>
            <a:ext cx="5557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ekete  gólya 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31875" y="0"/>
            <a:ext cx="7080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 jan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2925"/>
            <a:ext cx="9144000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ekete gólya 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8825" y="0"/>
            <a:ext cx="7626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Gébics13 016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24088" y="0"/>
            <a:ext cx="4694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gyurgyalag 14-1 137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6088"/>
            <a:ext cx="9144000" cy="596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llatos orchidea 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0663" y="0"/>
            <a:ext cx="8702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Jégmadár 13 150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62213" y="0"/>
            <a:ext cx="4219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Jégmadár 14-2 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jégmadár4 0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6050" y="0"/>
            <a:ext cx="8850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jégmadár4 0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ékbegy2 0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1125"/>
            <a:ext cx="9144000" cy="6634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ékbegy2 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75" y="0"/>
            <a:ext cx="5937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 jun. 0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1813" y="0"/>
            <a:ext cx="5540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apos 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2888"/>
            <a:ext cx="9144000" cy="637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apos2 0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apos2 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75"/>
            <a:ext cx="9144000" cy="682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apos2 1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688"/>
            <a:ext cx="9144000" cy="677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adáritató 056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06400" y="0"/>
            <a:ext cx="8331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adáritató 079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8038" y="0"/>
            <a:ext cx="7527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ájus 3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8188" y="0"/>
            <a:ext cx="5126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árc 5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6863"/>
            <a:ext cx="9144000" cy="62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árc 6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775" y="0"/>
            <a:ext cx="8934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átyás 038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Fonyód 2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8950"/>
            <a:ext cx="9144000" cy="58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ilu 075-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5638" y="0"/>
            <a:ext cx="5292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nagy fakopáncs 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87525" y="0"/>
            <a:ext cx="5567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nagylapos 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3825"/>
            <a:ext cx="9144000" cy="660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Nkutyus 5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nyaki 1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6375"/>
            <a:ext cx="9144000" cy="64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október 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6750" y="0"/>
            <a:ext cx="5270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őszapó 011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77888" y="0"/>
            <a:ext cx="7388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ipi 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ocos 1 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1675" y="0"/>
            <a:ext cx="5199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ocos3 028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6725" y="0"/>
            <a:ext cx="8210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április 2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1288"/>
            <a:ext cx="9144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óhalom1 016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2888"/>
            <a:ext cx="9144000" cy="637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Rozsdafarkú 0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3500" y="0"/>
            <a:ext cx="901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asles 2 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0875" y="0"/>
            <a:ext cx="5300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asles 2 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39988" y="0"/>
            <a:ext cx="4262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asles 0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0900" y="0"/>
            <a:ext cx="4902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asles 0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87575" y="0"/>
            <a:ext cx="4768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eregély 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4625"/>
            <a:ext cx="9144000" cy="65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alakóta 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5513" y="0"/>
            <a:ext cx="4752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alakóta 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3025"/>
            <a:ext cx="9144000" cy="671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alakóta 0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pu képei (1 of 1)-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17513"/>
            <a:ext cx="9144000" cy="6021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ivárvány 0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22375" y="0"/>
            <a:ext cx="6697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lek 1 052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 1 0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6688" y="0"/>
            <a:ext cx="8810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 2 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6675"/>
            <a:ext cx="9144000" cy="6723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 2 019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2238" y="0"/>
            <a:ext cx="8899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 4 1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75" y="0"/>
            <a:ext cx="9112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 4 1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2425"/>
            <a:ext cx="9144000" cy="615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 44 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0825" y="0"/>
            <a:ext cx="8642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 44 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 44 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5400"/>
            <a:ext cx="9144000" cy="68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akcsó 2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0213" y="0"/>
            <a:ext cx="5741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 44 0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4 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1600" y="0"/>
            <a:ext cx="8939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4 0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4313"/>
            <a:ext cx="9144000" cy="642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ó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988"/>
            <a:ext cx="9144000" cy="680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úzok 106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öcsök 108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2800" y="0"/>
            <a:ext cx="7518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öcsök 1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2113" y="0"/>
            <a:ext cx="8359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öcsök 1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35200" y="0"/>
            <a:ext cx="4672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anka 138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25600" y="0"/>
            <a:ext cx="589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arátcinege2 087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9425" y="0"/>
            <a:ext cx="8183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</TotalTime>
  <Words>4</Words>
  <Application>Microsoft Office PowerPoint</Application>
  <PresentationFormat>Diavetítés a képernyőre (4:3 oldalarány)</PresentationFormat>
  <Paragraphs>2</Paragraphs>
  <Slides>77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77</vt:i4>
      </vt:variant>
    </vt:vector>
  </HeadingPairs>
  <TitlesOfParts>
    <vt:vector size="78" baseType="lpstr">
      <vt:lpstr>Office-téma</vt:lpstr>
      <vt:lpstr>  GYOMAENDRŐDI MADARAK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</vt:vector>
  </TitlesOfParts>
  <Company>Határ Győző Városi Könyvtár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GYOMAENDRŐDI MADARAK</dc:title>
  <dc:creator>Határ Győző Városi Könyvtár</dc:creator>
  <cp:lastModifiedBy>Gabor</cp:lastModifiedBy>
  <cp:revision>3</cp:revision>
  <dcterms:created xsi:type="dcterms:W3CDTF">2015-09-17T07:43:02Z</dcterms:created>
  <dcterms:modified xsi:type="dcterms:W3CDTF">2021-03-12T18:41:49Z</dcterms:modified>
</cp:coreProperties>
</file>